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6758528"/>
        <c:axId val="406760064"/>
      </c:lineChart>
      <c:catAx>
        <c:axId val="4067585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06760064"/>
        <c:crosses val="autoZero"/>
        <c:auto val="1"/>
        <c:lblAlgn val="ctr"/>
        <c:lblOffset val="100"/>
        <c:noMultiLvlLbl val="0"/>
      </c:catAx>
      <c:valAx>
        <c:axId val="406760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67585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94546304"/>
        <c:axId val="194552192"/>
      </c:barChart>
      <c:catAx>
        <c:axId val="194546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94552192"/>
        <c:crosses val="autoZero"/>
        <c:auto val="1"/>
        <c:lblAlgn val="ctr"/>
        <c:lblOffset val="100"/>
        <c:noMultiLvlLbl val="0"/>
      </c:catAx>
      <c:valAx>
        <c:axId val="194552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454630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1935744"/>
        <c:axId val="331937664"/>
      </c:lineChart>
      <c:catAx>
        <c:axId val="331935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31937664"/>
        <c:crosses val="autoZero"/>
        <c:auto val="1"/>
        <c:lblAlgn val="ctr"/>
        <c:lblOffset val="100"/>
        <c:noMultiLvlLbl val="0"/>
      </c:catAx>
      <c:valAx>
        <c:axId val="33193766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19357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2109312"/>
        <c:axId val="332111232"/>
      </c:lineChart>
      <c:catAx>
        <c:axId val="332109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32111232"/>
        <c:crosses val="autoZero"/>
        <c:auto val="1"/>
        <c:lblAlgn val="ctr"/>
        <c:lblOffset val="100"/>
        <c:noMultiLvlLbl val="0"/>
      </c:catAx>
      <c:valAx>
        <c:axId val="3321112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21093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2038144"/>
        <c:axId val="332039296"/>
      </c:lineChart>
      <c:catAx>
        <c:axId val="332038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32039296"/>
        <c:crosses val="autoZero"/>
        <c:auto val="1"/>
        <c:lblAlgn val="ctr"/>
        <c:lblOffset val="100"/>
        <c:noMultiLvlLbl val="0"/>
      </c:catAx>
      <c:valAx>
        <c:axId val="3320392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20381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7472768"/>
        <c:axId val="429861504"/>
      </c:lineChart>
      <c:catAx>
        <c:axId val="4074727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29861504"/>
        <c:crosses val="autoZero"/>
        <c:auto val="1"/>
        <c:lblAlgn val="ctr"/>
        <c:lblOffset val="1000"/>
        <c:noMultiLvlLbl val="0"/>
      </c:catAx>
      <c:valAx>
        <c:axId val="429861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747276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31807744"/>
        <c:axId val="331517952"/>
      </c:barChart>
      <c:catAx>
        <c:axId val="33180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31517952"/>
        <c:crosses val="autoZero"/>
        <c:auto val="1"/>
        <c:lblAlgn val="ctr"/>
        <c:lblOffset val="100"/>
        <c:noMultiLvlLbl val="0"/>
      </c:catAx>
      <c:valAx>
        <c:axId val="3315179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3180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31572352"/>
        <c:axId val="331573888"/>
      </c:barChart>
      <c:catAx>
        <c:axId val="33157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31573888"/>
        <c:crosses val="autoZero"/>
        <c:auto val="1"/>
        <c:lblAlgn val="ctr"/>
        <c:lblOffset val="100"/>
        <c:noMultiLvlLbl val="0"/>
      </c:catAx>
      <c:valAx>
        <c:axId val="3315738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315723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31586560"/>
        <c:axId val="331698944"/>
      </c:barChart>
      <c:catAx>
        <c:axId val="331586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31698944"/>
        <c:crosses val="autoZero"/>
        <c:auto val="1"/>
        <c:lblAlgn val="ctr"/>
        <c:lblOffset val="100"/>
        <c:noMultiLvlLbl val="0"/>
      </c:catAx>
      <c:valAx>
        <c:axId val="3316989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315865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455424"/>
        <c:axId val="194457600"/>
      </c:lineChart>
      <c:catAx>
        <c:axId val="19445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94457600"/>
        <c:crosses val="autoZero"/>
        <c:auto val="1"/>
        <c:lblAlgn val="ctr"/>
        <c:lblOffset val="100"/>
        <c:noMultiLvlLbl val="0"/>
      </c:catAx>
      <c:valAx>
        <c:axId val="1944576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44554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94294528"/>
        <c:axId val="194296064"/>
      </c:barChart>
      <c:catAx>
        <c:axId val="19429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94296064"/>
        <c:crosses val="autoZero"/>
        <c:auto val="1"/>
        <c:lblAlgn val="ctr"/>
        <c:lblOffset val="100"/>
        <c:noMultiLvlLbl val="0"/>
      </c:catAx>
      <c:valAx>
        <c:axId val="1942960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42945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94325120"/>
        <c:axId val="194326912"/>
      </c:barChart>
      <c:catAx>
        <c:axId val="19432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94326912"/>
        <c:crosses val="autoZero"/>
        <c:auto val="1"/>
        <c:lblAlgn val="ctr"/>
        <c:lblOffset val="100"/>
        <c:noMultiLvlLbl val="0"/>
      </c:catAx>
      <c:valAx>
        <c:axId val="1943269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43251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398080"/>
        <c:axId val="194399616"/>
      </c:lineChart>
      <c:catAx>
        <c:axId val="19439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94399616"/>
        <c:crosses val="autoZero"/>
        <c:auto val="1"/>
        <c:lblAlgn val="ctr"/>
        <c:lblOffset val="100"/>
        <c:noMultiLvlLbl val="0"/>
      </c:catAx>
      <c:valAx>
        <c:axId val="1943996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43980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05.09.2021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1033</cp:revision>
  <dcterms:created xsi:type="dcterms:W3CDTF">2018-06-24T09:54:07Z</dcterms:created>
  <dcterms:modified xsi:type="dcterms:W3CDTF">2021-09-05T08:43:04Z</dcterms:modified>
</cp:coreProperties>
</file>